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Я\Desktop\pngtree-blue-and-white-gradient-abstract-line-background-picture-image_14432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040" y="-714404"/>
            <a:ext cx="11430000" cy="81629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500098" y="0"/>
            <a:ext cx="1050138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 smtClean="0">
              <a:latin typeface="Georgia" pitchFamily="18" charset="0"/>
            </a:endParaRPr>
          </a:p>
          <a:p>
            <a:pPr algn="ctr"/>
            <a:endParaRPr lang="ru-RU" sz="4000" b="1" dirty="0" smtClean="0">
              <a:latin typeface="Georgia" pitchFamily="18" charset="0"/>
            </a:endParaRPr>
          </a:p>
          <a:p>
            <a:pPr algn="ctr"/>
            <a:endParaRPr lang="ru-RU" sz="4000" b="1" dirty="0" smtClean="0">
              <a:latin typeface="ARCO" pitchFamily="2" charset="0"/>
            </a:endParaRPr>
          </a:p>
          <a:p>
            <a:pPr algn="ctr"/>
            <a:r>
              <a:rPr lang="ru-RU" sz="4000" b="1" dirty="0" smtClean="0">
                <a:latin typeface="ARCO" pitchFamily="2" charset="0"/>
              </a:rPr>
              <a:t> </a:t>
            </a:r>
            <a:endParaRPr lang="ru-RU" sz="4000" b="1" dirty="0" smtClean="0">
              <a:latin typeface="Georgia" pitchFamily="18" charset="0"/>
            </a:endParaRPr>
          </a:p>
          <a:p>
            <a:pPr algn="ctr"/>
            <a:endParaRPr lang="ru-RU" sz="4000" b="1" dirty="0" smtClean="0">
              <a:latin typeface="Georgia" pitchFamily="18" charset="0"/>
            </a:endParaRPr>
          </a:p>
          <a:p>
            <a:endParaRPr lang="ru-RU" b="1" dirty="0" smtClean="0">
              <a:latin typeface="ARCO" pitchFamily="2" charset="0"/>
            </a:endParaRPr>
          </a:p>
          <a:p>
            <a:endParaRPr lang="ru-RU" b="1" dirty="0" smtClean="0">
              <a:latin typeface="ARCO" pitchFamily="2" charset="0"/>
            </a:endParaRPr>
          </a:p>
          <a:p>
            <a:endParaRPr lang="ru-RU" b="1" dirty="0" smtClean="0">
              <a:latin typeface="ARCO" pitchFamily="2" charset="0"/>
            </a:endParaRPr>
          </a:p>
          <a:p>
            <a:endParaRPr lang="ru-RU" b="1" dirty="0" smtClean="0">
              <a:latin typeface="ARCO" pitchFamily="2" charset="0"/>
            </a:endParaRPr>
          </a:p>
          <a:p>
            <a:endParaRPr lang="ru-RU" dirty="0"/>
          </a:p>
        </p:txBody>
      </p:sp>
      <p:pic>
        <p:nvPicPr>
          <p:cNvPr id="8" name="Рисунок 7" descr="C:\Users\Я\Desktop\a6ce0ede-e2c2-5297-b23e-e2913ddc61b2.pn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2928934"/>
            <a:ext cx="614366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337" name="Рисунок 1" descr="https://media.istockphoto.com/vectors/modern-squirrel-logo-vector-id1173322232?k=20&amp;m=1173322232&amp;s=612x612&amp;w=0&amp;h=sd6rqCh5M_0cymjbUr6CHYKlMFjYhS1oSaN28WlLtgE=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184" t="13072" r="23856" b="37582"/>
          <a:stretch>
            <a:fillRect/>
          </a:stretch>
        </p:blipFill>
        <p:spPr bwMode="auto">
          <a:xfrm>
            <a:off x="428596" y="571480"/>
            <a:ext cx="1066801" cy="1019175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928662" y="428604"/>
            <a:ext cx="7792646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  КАЗЕННОЕ ДОШКОЛЬНОЕ   ОБРАЗОВАТЕЛЬНОЕ   УЧРЕЖДЕНИЕ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НОВОСИБИРСКОГО РАЙОНА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НОВОСИБИРСКОЙ ОБЛАСТИ –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ДЕТСКИЙ САД КОМБИНИРОВАННОГО ВИДА «БЕЛОЧКА»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____________________________________________________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ИНН   5433129370    КПП 543301001   ОГРН 102540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630524, Новосибирская область, Новосибирский район, с. Боровое, ул.  Советская,30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т. (383)252-40-91,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mail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sz="1100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ds</a:t>
            </a: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</a:t>
            </a:r>
            <a:r>
              <a:rPr kumimoji="0" lang="en-US" sz="1100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bel</a:t>
            </a: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</a:t>
            </a:r>
            <a:r>
              <a:rPr kumimoji="0" lang="en-US" sz="1100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nov</a:t>
            </a: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@</a:t>
            </a:r>
            <a:r>
              <a:rPr kumimoji="0" lang="en-US" sz="1100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edu</a:t>
            </a: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54.</a:t>
            </a:r>
            <a:r>
              <a:rPr kumimoji="0" lang="en-US" sz="1100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ru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2071678"/>
            <a:ext cx="742955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CO" pitchFamily="2" charset="0"/>
              </a:rPr>
              <a:t> </a:t>
            </a:r>
            <a:r>
              <a:rPr lang="ru-RU" sz="3200" b="1" dirty="0" smtClean="0">
                <a:latin typeface="Georgia" pitchFamily="18" charset="0"/>
              </a:rPr>
              <a:t>«Олимпийские игры народов России» </a:t>
            </a:r>
            <a:r>
              <a:rPr lang="ru-RU" sz="3200" b="1" dirty="0" smtClean="0">
                <a:latin typeface="Georgia" pitchFamily="18" charset="0"/>
              </a:rPr>
              <a:t> </a:t>
            </a:r>
          </a:p>
          <a:p>
            <a:pPr algn="ctr"/>
            <a:r>
              <a:rPr lang="ru-RU" sz="1400" b="1" dirty="0" smtClean="0">
                <a:latin typeface="Georgia" pitchFamily="18" charset="0"/>
              </a:rPr>
              <a:t> </a:t>
            </a:r>
            <a:endParaRPr lang="ru-RU" sz="1400" b="1" dirty="0" smtClean="0"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86116" y="6215082"/>
            <a:ext cx="3377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Составила: О.А.Морозова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Я\Desktop\pngtree-blue-and-white-gradient-abstract-line-background-picture-image_14432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2974" y="-1304926"/>
            <a:ext cx="11430000" cy="81629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500098" y="0"/>
            <a:ext cx="1050138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Georgia" pitchFamily="18" charset="0"/>
              </a:rPr>
              <a:t> </a:t>
            </a:r>
          </a:p>
          <a:p>
            <a:pPr algn="ctr"/>
            <a:endParaRPr lang="ru-RU" sz="4000" b="1" dirty="0" smtClean="0">
              <a:latin typeface="Georgia" pitchFamily="18" charset="0"/>
            </a:endParaRPr>
          </a:p>
          <a:p>
            <a:pPr algn="ctr"/>
            <a:endParaRPr lang="ru-RU" sz="4000" b="1" dirty="0" smtClean="0">
              <a:latin typeface="Georgia" pitchFamily="18" charset="0"/>
            </a:endParaRPr>
          </a:p>
          <a:p>
            <a:pPr algn="ctr"/>
            <a:endParaRPr lang="ru-RU" sz="4000" b="1" dirty="0" smtClean="0">
              <a:latin typeface="Georgia" pitchFamily="18" charset="0"/>
            </a:endParaRPr>
          </a:p>
          <a:p>
            <a:pPr algn="ctr"/>
            <a:endParaRPr lang="ru-RU" sz="4000" b="1" dirty="0" smtClean="0">
              <a:latin typeface="Georgia" pitchFamily="18" charset="0"/>
            </a:endParaRPr>
          </a:p>
          <a:p>
            <a:endParaRPr lang="ru-RU" b="1" dirty="0" smtClean="0">
              <a:latin typeface="ARCO" pitchFamily="2" charset="0"/>
            </a:endParaRPr>
          </a:p>
          <a:p>
            <a:endParaRPr lang="ru-RU" b="1" dirty="0" smtClean="0">
              <a:latin typeface="ARCO" pitchFamily="2" charset="0"/>
            </a:endParaRPr>
          </a:p>
          <a:p>
            <a:endParaRPr lang="ru-RU" b="1" dirty="0" smtClean="0">
              <a:latin typeface="ARCO" pitchFamily="2" charset="0"/>
            </a:endParaRPr>
          </a:p>
          <a:p>
            <a:endParaRPr lang="ru-RU" b="1" dirty="0" smtClean="0">
              <a:latin typeface="ARCO" pitchFamily="2" charset="0"/>
            </a:endParaRPr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-214346" y="500042"/>
            <a:ext cx="98584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Georgia" pitchFamily="18" charset="0"/>
              </a:rPr>
              <a:t> </a:t>
            </a:r>
            <a:endParaRPr lang="ru-RU" sz="40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53251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53251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b="1" dirty="0" smtClean="0">
              <a:latin typeface="Georgia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00034" y="0"/>
            <a:ext cx="30008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14546" y="1142984"/>
            <a:ext cx="57864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Georgia" pitchFamily="18" charset="0"/>
              </a:rPr>
              <a:t>Игра  «Вестовые» </a:t>
            </a:r>
            <a:endParaRPr lang="ru-RU" sz="3600" b="1" dirty="0">
              <a:latin typeface="Georgia" pitchFamily="18" charset="0"/>
            </a:endParaRPr>
          </a:p>
        </p:txBody>
      </p:sp>
      <p:pic>
        <p:nvPicPr>
          <p:cNvPr id="23554" name="Picture 2" descr="C:\Users\Я\Desktop\ed140a0d9ab627285515b831c22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857364"/>
            <a:ext cx="6004074" cy="4105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Я\Desktop\pngtree-blue-and-white-gradient-abstract-line-background-picture-image_14432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2974" y="-1304926"/>
            <a:ext cx="11430000" cy="81629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500098" y="0"/>
            <a:ext cx="1050138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Georgia" pitchFamily="18" charset="0"/>
              </a:rPr>
              <a:t> </a:t>
            </a:r>
          </a:p>
          <a:p>
            <a:pPr algn="ctr"/>
            <a:endParaRPr lang="ru-RU" sz="4000" b="1" dirty="0" smtClean="0">
              <a:latin typeface="Georgia" pitchFamily="18" charset="0"/>
            </a:endParaRPr>
          </a:p>
          <a:p>
            <a:pPr algn="ctr"/>
            <a:endParaRPr lang="ru-RU" sz="4000" b="1" dirty="0" smtClean="0">
              <a:latin typeface="Georgia" pitchFamily="18" charset="0"/>
            </a:endParaRPr>
          </a:p>
          <a:p>
            <a:pPr algn="ctr"/>
            <a:endParaRPr lang="ru-RU" sz="4000" b="1" dirty="0" smtClean="0">
              <a:latin typeface="Georgia" pitchFamily="18" charset="0"/>
            </a:endParaRPr>
          </a:p>
          <a:p>
            <a:pPr algn="ctr"/>
            <a:endParaRPr lang="ru-RU" sz="4000" b="1" dirty="0" smtClean="0">
              <a:latin typeface="Georgia" pitchFamily="18" charset="0"/>
            </a:endParaRPr>
          </a:p>
          <a:p>
            <a:endParaRPr lang="ru-RU" b="1" dirty="0" smtClean="0">
              <a:latin typeface="ARCO" pitchFamily="2" charset="0"/>
            </a:endParaRPr>
          </a:p>
          <a:p>
            <a:endParaRPr lang="ru-RU" b="1" dirty="0" smtClean="0">
              <a:latin typeface="ARCO" pitchFamily="2" charset="0"/>
            </a:endParaRPr>
          </a:p>
          <a:p>
            <a:endParaRPr lang="ru-RU" b="1" dirty="0" smtClean="0">
              <a:latin typeface="ARCO" pitchFamily="2" charset="0"/>
            </a:endParaRPr>
          </a:p>
          <a:p>
            <a:endParaRPr lang="ru-RU" b="1" dirty="0" smtClean="0">
              <a:latin typeface="ARCO" pitchFamily="2" charset="0"/>
            </a:endParaRPr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-214346" y="500042"/>
            <a:ext cx="98584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Georgia" pitchFamily="18" charset="0"/>
              </a:rPr>
              <a:t> </a:t>
            </a:r>
            <a:endParaRPr lang="ru-RU" sz="40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53251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53251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b="1" dirty="0" smtClean="0">
              <a:latin typeface="Georgia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00034" y="0"/>
            <a:ext cx="30008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14546" y="1142984"/>
            <a:ext cx="57864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Georgia" pitchFamily="18" charset="0"/>
              </a:rPr>
              <a:t>ЗАГАДКИ</a:t>
            </a:r>
            <a:endParaRPr lang="ru-RU" sz="3600" b="1" dirty="0">
              <a:latin typeface="Georgia" pitchFamily="18" charset="0"/>
            </a:endParaRPr>
          </a:p>
        </p:txBody>
      </p:sp>
      <p:pic>
        <p:nvPicPr>
          <p:cNvPr id="14" name="Рисунок 13" descr="C:\Users\Я\Desktop\377bd6a2bab1e2b52ef2a015f1c7ccbd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46"/>
          <a:stretch>
            <a:fillRect/>
          </a:stretch>
        </p:blipFill>
        <p:spPr bwMode="auto">
          <a:xfrm>
            <a:off x="428596" y="1857364"/>
            <a:ext cx="16573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Я\Desktop\Самовар-электрический-3-л-(желудевидный)-латунь.jpg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2000240"/>
            <a:ext cx="233362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Я\Desktop\8eb14ec5f565743875e94773221781d2.jpg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55" b="13196"/>
          <a:stretch>
            <a:fillRect/>
          </a:stretch>
        </p:blipFill>
        <p:spPr bwMode="auto">
          <a:xfrm>
            <a:off x="4429124" y="2000240"/>
            <a:ext cx="228601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Я\Desktop\6368040610.jpg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102" t="18029" r="10523"/>
          <a:stretch>
            <a:fillRect/>
          </a:stretch>
        </p:blipFill>
        <p:spPr bwMode="auto">
          <a:xfrm>
            <a:off x="7143768" y="2143116"/>
            <a:ext cx="1543050" cy="2124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Я\Desktop\balalaika-icon-is-a-russian-folk-musical-instrument-vector.jpg"/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3786190"/>
            <a:ext cx="2224264" cy="264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Users\Я\Desktop\tsarcannonmonument3dsmodel001.jpg"/>
          <p:cNvPicPr/>
          <p:nvPr/>
        </p:nvPicPr>
        <p:blipFill>
          <a:blip r:embed="rId8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4500570"/>
            <a:ext cx="3214710" cy="1734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Я\Desktop\pngtree-blue-and-white-gradient-abstract-line-background-picture-image_14432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2974" y="-1071594"/>
            <a:ext cx="11430000" cy="81629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500098" y="0"/>
            <a:ext cx="1050138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Georgia" pitchFamily="18" charset="0"/>
              </a:rPr>
              <a:t> </a:t>
            </a:r>
          </a:p>
          <a:p>
            <a:pPr algn="ctr"/>
            <a:endParaRPr lang="ru-RU" sz="4000" b="1" dirty="0" smtClean="0">
              <a:latin typeface="Georgia" pitchFamily="18" charset="0"/>
            </a:endParaRPr>
          </a:p>
          <a:p>
            <a:pPr algn="ctr"/>
            <a:endParaRPr lang="ru-RU" sz="4000" b="1" dirty="0" smtClean="0">
              <a:latin typeface="Georgia" pitchFamily="18" charset="0"/>
            </a:endParaRPr>
          </a:p>
          <a:p>
            <a:pPr algn="ctr"/>
            <a:endParaRPr lang="ru-RU" sz="4000" b="1" dirty="0" smtClean="0">
              <a:latin typeface="Georgia" pitchFamily="18" charset="0"/>
            </a:endParaRPr>
          </a:p>
          <a:p>
            <a:pPr algn="ctr"/>
            <a:endParaRPr lang="ru-RU" sz="4000" b="1" dirty="0" smtClean="0">
              <a:latin typeface="Georgia" pitchFamily="18" charset="0"/>
            </a:endParaRPr>
          </a:p>
          <a:p>
            <a:endParaRPr lang="ru-RU" b="1" dirty="0" smtClean="0">
              <a:latin typeface="ARCO" pitchFamily="2" charset="0"/>
            </a:endParaRPr>
          </a:p>
          <a:p>
            <a:endParaRPr lang="ru-RU" b="1" dirty="0" smtClean="0">
              <a:latin typeface="ARCO" pitchFamily="2" charset="0"/>
            </a:endParaRPr>
          </a:p>
          <a:p>
            <a:endParaRPr lang="ru-RU" b="1" dirty="0" smtClean="0">
              <a:latin typeface="ARCO" pitchFamily="2" charset="0"/>
            </a:endParaRPr>
          </a:p>
          <a:p>
            <a:endParaRPr lang="ru-RU" b="1" dirty="0" smtClean="0">
              <a:latin typeface="ARCO" pitchFamily="2" charset="0"/>
            </a:endParaRPr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-214346" y="500042"/>
            <a:ext cx="98584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Georgia" pitchFamily="18" charset="0"/>
              </a:rPr>
              <a:t> </a:t>
            </a:r>
            <a:endParaRPr lang="ru-RU" sz="40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53251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53251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b="1" dirty="0" smtClean="0">
              <a:latin typeface="Georgia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00034" y="0"/>
            <a:ext cx="30008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14546" y="1142984"/>
            <a:ext cx="57864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Georgia" pitchFamily="18" charset="0"/>
              </a:rPr>
              <a:t>  </a:t>
            </a:r>
          </a:p>
          <a:p>
            <a:pPr algn="ctr"/>
            <a:endParaRPr lang="ru-RU" sz="3600" b="1" dirty="0">
              <a:latin typeface="Georgia" pitchFamily="18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28596" y="428604"/>
            <a:ext cx="603242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«Солнышко единства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4714876" y="1428736"/>
            <a:ext cx="4603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43438" y="2428868"/>
            <a:ext cx="507209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этот праздник будем рядом,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Будем вместе навсегда,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народности России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дальних селах, городах!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Вместе жить, работать, строить,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Сеять хлеб, растить детей,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Созидать, любить и спорить,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Охранять покой людей,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Предков чтить, дела их помнить,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Войн, конфликтов избегать,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счастьем жизнь наполнить,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 под мирным небом спать</a:t>
            </a:r>
            <a:endParaRPr lang="ru-RU" dirty="0"/>
          </a:p>
        </p:txBody>
      </p:sp>
      <p:pic>
        <p:nvPicPr>
          <p:cNvPr id="21" name="Рисунок 20" descr="C:\Users\Я\Desktop\CfxI5hE-7O3Sv2lLSonxe_U9CjJRpsPJEcwnvuNKn82yOjdfhQaBfzgyhfPGQmMdHn6wI-G7EQV_lGzKL8T1VjF_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857364"/>
            <a:ext cx="436245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Я\Desktop\pngtree-blue-and-white-gradient-abstract-line-background-picture-image_14432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1602" y="-642966"/>
            <a:ext cx="11430000" cy="81629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500098" y="0"/>
            <a:ext cx="1050138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Georgia" pitchFamily="18" charset="0"/>
              </a:rPr>
              <a:t> </a:t>
            </a:r>
          </a:p>
          <a:p>
            <a:pPr algn="ctr"/>
            <a:endParaRPr lang="ru-RU" sz="4000" b="1" dirty="0" smtClean="0">
              <a:latin typeface="Georgia" pitchFamily="18" charset="0"/>
            </a:endParaRPr>
          </a:p>
          <a:p>
            <a:pPr algn="ctr"/>
            <a:r>
              <a:rPr lang="ru-RU" sz="4000" b="1" dirty="0" smtClean="0">
                <a:latin typeface="Georgia" pitchFamily="18" charset="0"/>
              </a:rPr>
              <a:t>ЗЕМЛЯ </a:t>
            </a:r>
          </a:p>
          <a:p>
            <a:pPr algn="ctr"/>
            <a:endParaRPr lang="ru-RU" sz="4000" b="1" dirty="0" smtClean="0">
              <a:latin typeface="Georgia" pitchFamily="18" charset="0"/>
            </a:endParaRPr>
          </a:p>
          <a:p>
            <a:pPr algn="ctr"/>
            <a:endParaRPr lang="ru-RU" sz="4000" b="1" dirty="0" smtClean="0">
              <a:latin typeface="Georgia" pitchFamily="18" charset="0"/>
            </a:endParaRPr>
          </a:p>
          <a:p>
            <a:endParaRPr lang="ru-RU" b="1" dirty="0" smtClean="0">
              <a:latin typeface="ARCO" pitchFamily="2" charset="0"/>
            </a:endParaRPr>
          </a:p>
          <a:p>
            <a:endParaRPr lang="ru-RU" b="1" dirty="0" smtClean="0">
              <a:latin typeface="ARCO" pitchFamily="2" charset="0"/>
            </a:endParaRPr>
          </a:p>
          <a:p>
            <a:endParaRPr lang="ru-RU" b="1" dirty="0" smtClean="0">
              <a:latin typeface="ARCO" pitchFamily="2" charset="0"/>
            </a:endParaRPr>
          </a:p>
          <a:p>
            <a:endParaRPr lang="ru-RU" b="1" dirty="0" smtClean="0">
              <a:latin typeface="ARCO" pitchFamily="2" charset="0"/>
            </a:endParaRPr>
          </a:p>
          <a:p>
            <a:endParaRPr lang="ru-RU" dirty="0"/>
          </a:p>
        </p:txBody>
      </p:sp>
      <p:pic>
        <p:nvPicPr>
          <p:cNvPr id="7" name="Рисунок 6" descr="C:\Users\Я\Desktop\pngtree-world-globe-earth-symbols-png-image_11927195.png"/>
          <p:cNvPicPr/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1765300"/>
            <a:ext cx="5092700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Я\Desktop\pngtree-blue-and-white-gradient-abstract-line-background-picture-image_14432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1602" y="-642966"/>
            <a:ext cx="11430000" cy="81629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500098" y="1"/>
            <a:ext cx="1050138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Georgia" pitchFamily="18" charset="0"/>
              </a:rPr>
              <a:t> </a:t>
            </a:r>
          </a:p>
          <a:p>
            <a:pPr algn="ctr"/>
            <a:endParaRPr lang="ru-RU" sz="4000" b="1" dirty="0" smtClean="0">
              <a:latin typeface="Georgia" pitchFamily="18" charset="0"/>
            </a:endParaRPr>
          </a:p>
          <a:p>
            <a:pPr algn="ctr"/>
            <a:r>
              <a:rPr lang="ru-RU" sz="4000" b="1" dirty="0" smtClean="0">
                <a:latin typeface="Georgia" pitchFamily="18" charset="0"/>
              </a:rPr>
              <a:t> РОССИЯ </a:t>
            </a:r>
          </a:p>
          <a:p>
            <a:pPr algn="ctr"/>
            <a:endParaRPr lang="ru-RU" sz="4000" b="1" dirty="0" smtClean="0">
              <a:latin typeface="Georgia" pitchFamily="18" charset="0"/>
            </a:endParaRPr>
          </a:p>
          <a:p>
            <a:pPr algn="ctr"/>
            <a:endParaRPr lang="ru-RU" sz="4000" b="1" dirty="0" smtClean="0">
              <a:latin typeface="Georgia" pitchFamily="18" charset="0"/>
            </a:endParaRPr>
          </a:p>
          <a:p>
            <a:endParaRPr lang="ru-RU" b="1" dirty="0" smtClean="0">
              <a:latin typeface="ARCO" pitchFamily="2" charset="0"/>
            </a:endParaRPr>
          </a:p>
          <a:p>
            <a:endParaRPr lang="ru-RU" b="1" dirty="0" smtClean="0">
              <a:latin typeface="ARCO" pitchFamily="2" charset="0"/>
            </a:endParaRPr>
          </a:p>
          <a:p>
            <a:endParaRPr lang="ru-RU" b="1" dirty="0" smtClean="0">
              <a:latin typeface="ARCO" pitchFamily="2" charset="0"/>
            </a:endParaRPr>
          </a:p>
          <a:p>
            <a:endParaRPr lang="ru-RU" b="1" dirty="0" smtClean="0">
              <a:latin typeface="ARCO" pitchFamily="2" charset="0"/>
            </a:endParaRPr>
          </a:p>
          <a:p>
            <a:endParaRPr lang="ru-RU" dirty="0"/>
          </a:p>
        </p:txBody>
      </p:sp>
      <p:pic>
        <p:nvPicPr>
          <p:cNvPr id="8" name="Рисунок 7" descr="C:\Users\Я\Desktop\im655886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31" t="9678" r="4400" b="17883"/>
          <a:stretch>
            <a:fillRect/>
          </a:stretch>
        </p:blipFill>
        <p:spPr bwMode="auto">
          <a:xfrm>
            <a:off x="1000100" y="1928802"/>
            <a:ext cx="700092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Я\Desktop\pngtree-blue-and-white-gradient-abstract-line-background-picture-image_14432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14478" y="-571528"/>
            <a:ext cx="11430000" cy="81629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500098" y="0"/>
            <a:ext cx="1050138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Georgia" pitchFamily="18" charset="0"/>
              </a:rPr>
              <a:t> </a:t>
            </a:r>
          </a:p>
          <a:p>
            <a:pPr algn="ctr"/>
            <a:endParaRPr lang="ru-RU" sz="4000" b="1" dirty="0" smtClean="0">
              <a:latin typeface="Georgia" pitchFamily="18" charset="0"/>
            </a:endParaRPr>
          </a:p>
          <a:p>
            <a:pPr algn="ctr"/>
            <a:r>
              <a:rPr lang="ru-RU" sz="4000" b="1" dirty="0" smtClean="0">
                <a:latin typeface="Georgia" pitchFamily="18" charset="0"/>
              </a:rPr>
              <a:t> Народы РОССИИ</a:t>
            </a:r>
          </a:p>
          <a:p>
            <a:pPr algn="ctr"/>
            <a:endParaRPr lang="ru-RU" sz="4000" b="1" dirty="0" smtClean="0">
              <a:latin typeface="Georgia" pitchFamily="18" charset="0"/>
            </a:endParaRPr>
          </a:p>
          <a:p>
            <a:pPr algn="ctr"/>
            <a:endParaRPr lang="ru-RU" sz="4000" b="1" dirty="0" smtClean="0">
              <a:latin typeface="Georgia" pitchFamily="18" charset="0"/>
            </a:endParaRPr>
          </a:p>
          <a:p>
            <a:endParaRPr lang="ru-RU" b="1" dirty="0" smtClean="0">
              <a:latin typeface="ARCO" pitchFamily="2" charset="0"/>
            </a:endParaRPr>
          </a:p>
          <a:p>
            <a:endParaRPr lang="ru-RU" b="1" dirty="0" smtClean="0">
              <a:latin typeface="ARCO" pitchFamily="2" charset="0"/>
            </a:endParaRPr>
          </a:p>
          <a:p>
            <a:endParaRPr lang="ru-RU" b="1" dirty="0" smtClean="0">
              <a:latin typeface="ARCO" pitchFamily="2" charset="0"/>
            </a:endParaRPr>
          </a:p>
          <a:p>
            <a:endParaRPr lang="ru-RU" b="1" dirty="0" smtClean="0">
              <a:latin typeface="ARCO" pitchFamily="2" charset="0"/>
            </a:endParaRPr>
          </a:p>
          <a:p>
            <a:endParaRPr lang="ru-RU" dirty="0"/>
          </a:p>
        </p:txBody>
      </p:sp>
      <p:pic>
        <p:nvPicPr>
          <p:cNvPr id="7" name="Рисунок 6" descr="C:\Users\Я\Desktop\00936268-b1827280-771x771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22" t="42504" r="9184"/>
          <a:stretch>
            <a:fillRect/>
          </a:stretch>
        </p:blipFill>
        <p:spPr bwMode="auto">
          <a:xfrm>
            <a:off x="1857356" y="2214554"/>
            <a:ext cx="592935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Я\Desktop\pngtree-blue-and-white-gradient-abstract-line-background-picture-image_14432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00164" y="-642966"/>
            <a:ext cx="11430000" cy="81629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500098" y="0"/>
            <a:ext cx="1050138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Georgia" pitchFamily="18" charset="0"/>
              </a:rPr>
              <a:t> </a:t>
            </a:r>
          </a:p>
          <a:p>
            <a:pPr algn="ctr"/>
            <a:endParaRPr lang="ru-RU" sz="4000" b="1" dirty="0" smtClean="0">
              <a:latin typeface="Georgia" pitchFamily="18" charset="0"/>
            </a:endParaRPr>
          </a:p>
          <a:p>
            <a:pPr algn="ctr"/>
            <a:endParaRPr lang="ru-RU" sz="4000" b="1" dirty="0" smtClean="0">
              <a:latin typeface="Georgia" pitchFamily="18" charset="0"/>
            </a:endParaRPr>
          </a:p>
          <a:p>
            <a:pPr algn="ctr"/>
            <a:endParaRPr lang="ru-RU" sz="4000" b="1" dirty="0" smtClean="0">
              <a:latin typeface="Georgia" pitchFamily="18" charset="0"/>
            </a:endParaRPr>
          </a:p>
          <a:p>
            <a:pPr algn="ctr"/>
            <a:endParaRPr lang="ru-RU" sz="4000" b="1" dirty="0" smtClean="0">
              <a:latin typeface="Georgia" pitchFamily="18" charset="0"/>
            </a:endParaRPr>
          </a:p>
          <a:p>
            <a:endParaRPr lang="ru-RU" b="1" dirty="0" smtClean="0">
              <a:latin typeface="ARCO" pitchFamily="2" charset="0"/>
            </a:endParaRPr>
          </a:p>
          <a:p>
            <a:endParaRPr lang="ru-RU" b="1" dirty="0" smtClean="0">
              <a:latin typeface="ARCO" pitchFamily="2" charset="0"/>
            </a:endParaRPr>
          </a:p>
          <a:p>
            <a:endParaRPr lang="ru-RU" b="1" dirty="0" smtClean="0">
              <a:latin typeface="ARCO" pitchFamily="2" charset="0"/>
            </a:endParaRPr>
          </a:p>
          <a:p>
            <a:endParaRPr lang="ru-RU" b="1" dirty="0" smtClean="0">
              <a:latin typeface="ARCO" pitchFamily="2" charset="0"/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28860" y="928670"/>
            <a:ext cx="21431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Georgia" pitchFamily="18" charset="0"/>
              </a:rPr>
              <a:t>         Я</a:t>
            </a:r>
            <a:endParaRPr lang="ru-RU" sz="4000" dirty="0"/>
          </a:p>
        </p:txBody>
      </p:sp>
      <p:pic>
        <p:nvPicPr>
          <p:cNvPr id="2051" name="Picture 3" descr="C:\Users\Я\Desktop\34106a473a0dea9c3140b90be27bc675_i-63 — копия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857628"/>
            <a:ext cx="1928826" cy="217396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071670" y="4500570"/>
            <a:ext cx="51090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Georgia" pitchFamily="18" charset="0"/>
              </a:rPr>
              <a:t>            В   РОССИИ </a:t>
            </a:r>
            <a:endParaRPr lang="ru-RU" sz="4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14546" y="2571744"/>
            <a:ext cx="32960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atin typeface="Georgia" pitchFamily="18" charset="0"/>
              </a:rPr>
              <a:t>          ЖИВУ</a:t>
            </a:r>
          </a:p>
        </p:txBody>
      </p:sp>
      <p:pic>
        <p:nvPicPr>
          <p:cNvPr id="2052" name="Picture 4" descr="C:\Users\Я\Desktop\34106a473a0dea9c3140b90be27bc675_i-6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500230" y="2000240"/>
            <a:ext cx="3929070" cy="2206828"/>
          </a:xfrm>
          <a:prstGeom prst="rect">
            <a:avLst/>
          </a:prstGeom>
          <a:noFill/>
        </p:spPr>
      </p:pic>
      <p:pic>
        <p:nvPicPr>
          <p:cNvPr id="16" name="Рисунок 15" descr="C:\Users\Я\Desktop\cd985e724ad6fe215fa277a9e442ee74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714356"/>
            <a:ext cx="13906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Я\Desktop\pngtree-blue-and-white-gradient-abstract-line-background-picture-image_14432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85850" y="-1304926"/>
            <a:ext cx="11430000" cy="81629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500098" y="0"/>
            <a:ext cx="1050138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Georgia" pitchFamily="18" charset="0"/>
              </a:rPr>
              <a:t> </a:t>
            </a:r>
          </a:p>
          <a:p>
            <a:pPr algn="ctr"/>
            <a:endParaRPr lang="ru-RU" sz="4000" b="1" dirty="0" smtClean="0">
              <a:latin typeface="Georgia" pitchFamily="18" charset="0"/>
            </a:endParaRPr>
          </a:p>
          <a:p>
            <a:pPr algn="ctr"/>
            <a:endParaRPr lang="ru-RU" sz="4000" b="1" dirty="0" smtClean="0">
              <a:latin typeface="Georgia" pitchFamily="18" charset="0"/>
            </a:endParaRPr>
          </a:p>
          <a:p>
            <a:pPr algn="ctr"/>
            <a:endParaRPr lang="ru-RU" sz="4000" b="1" dirty="0" smtClean="0">
              <a:latin typeface="Georgia" pitchFamily="18" charset="0"/>
            </a:endParaRPr>
          </a:p>
          <a:p>
            <a:pPr algn="ctr"/>
            <a:endParaRPr lang="ru-RU" sz="4000" b="1" dirty="0" smtClean="0">
              <a:latin typeface="Georgia" pitchFamily="18" charset="0"/>
            </a:endParaRPr>
          </a:p>
          <a:p>
            <a:endParaRPr lang="ru-RU" b="1" dirty="0" smtClean="0">
              <a:latin typeface="ARCO" pitchFamily="2" charset="0"/>
            </a:endParaRPr>
          </a:p>
          <a:p>
            <a:endParaRPr lang="ru-RU" b="1" dirty="0" smtClean="0">
              <a:latin typeface="ARCO" pitchFamily="2" charset="0"/>
            </a:endParaRPr>
          </a:p>
          <a:p>
            <a:endParaRPr lang="ru-RU" b="1" dirty="0" smtClean="0">
              <a:latin typeface="ARCO" pitchFamily="2" charset="0"/>
            </a:endParaRPr>
          </a:p>
          <a:p>
            <a:endParaRPr lang="ru-RU" b="1" dirty="0" smtClean="0">
              <a:latin typeface="ARCO" pitchFamily="2" charset="0"/>
            </a:endParaRPr>
          </a:p>
          <a:p>
            <a:endParaRPr lang="ru-RU" dirty="0"/>
          </a:p>
        </p:txBody>
      </p:sp>
      <p:pic>
        <p:nvPicPr>
          <p:cNvPr id="3074" name="Picture 2" descr="C:\Users\Я\Desktop\c1376a57cd19b70c0402b19f0b704fd3_big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 l="5382" t="22872" r="10694"/>
          <a:stretch>
            <a:fillRect/>
          </a:stretch>
        </p:blipFill>
        <p:spPr bwMode="auto">
          <a:xfrm>
            <a:off x="1247421" y="1643050"/>
            <a:ext cx="6772353" cy="414340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-214346" y="500042"/>
            <a:ext cx="98584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Georgia" pitchFamily="18" charset="0"/>
              </a:rPr>
              <a:t>Русская игра «ЛАПТА»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Я\Desktop\pngtree-blue-and-white-gradient-abstract-line-background-picture-image_14432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85850" y="-1304926"/>
            <a:ext cx="11430000" cy="81629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500098" y="0"/>
            <a:ext cx="1050138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Georgia" pitchFamily="18" charset="0"/>
              </a:rPr>
              <a:t> </a:t>
            </a:r>
          </a:p>
          <a:p>
            <a:pPr algn="ctr"/>
            <a:endParaRPr lang="ru-RU" sz="4000" b="1" dirty="0" smtClean="0">
              <a:latin typeface="Georgia" pitchFamily="18" charset="0"/>
            </a:endParaRPr>
          </a:p>
          <a:p>
            <a:pPr algn="ctr"/>
            <a:endParaRPr lang="ru-RU" sz="4000" b="1" dirty="0" smtClean="0">
              <a:latin typeface="Georgia" pitchFamily="18" charset="0"/>
            </a:endParaRPr>
          </a:p>
          <a:p>
            <a:pPr algn="ctr"/>
            <a:endParaRPr lang="ru-RU" sz="4000" b="1" dirty="0" smtClean="0">
              <a:latin typeface="Georgia" pitchFamily="18" charset="0"/>
            </a:endParaRPr>
          </a:p>
          <a:p>
            <a:pPr algn="ctr"/>
            <a:endParaRPr lang="ru-RU" sz="4000" b="1" dirty="0" smtClean="0">
              <a:latin typeface="Georgia" pitchFamily="18" charset="0"/>
            </a:endParaRPr>
          </a:p>
          <a:p>
            <a:endParaRPr lang="ru-RU" b="1" dirty="0" smtClean="0">
              <a:latin typeface="ARCO" pitchFamily="2" charset="0"/>
            </a:endParaRPr>
          </a:p>
          <a:p>
            <a:endParaRPr lang="ru-RU" b="1" dirty="0" smtClean="0">
              <a:latin typeface="ARCO" pitchFamily="2" charset="0"/>
            </a:endParaRPr>
          </a:p>
          <a:p>
            <a:endParaRPr lang="ru-RU" b="1" dirty="0" smtClean="0">
              <a:latin typeface="ARCO" pitchFamily="2" charset="0"/>
            </a:endParaRPr>
          </a:p>
          <a:p>
            <a:endParaRPr lang="ru-RU" b="1" dirty="0" smtClean="0">
              <a:latin typeface="ARCO" pitchFamily="2" charset="0"/>
            </a:endParaRPr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-214346" y="500042"/>
            <a:ext cx="98584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Georgia" pitchFamily="18" charset="0"/>
              </a:rPr>
              <a:t> </a:t>
            </a:r>
            <a:endParaRPr lang="ru-RU" sz="40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898515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Задание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: «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Да-нет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(Игра на внимание, быстроту реакции и умение отвечать только словами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"да" и "нет»)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rPr>
              <a:t> </a:t>
            </a:r>
          </a:p>
        </p:txBody>
      </p:sp>
      <p:pic>
        <p:nvPicPr>
          <p:cNvPr id="2053" name="Picture 5" descr="C:\Users\Я\Desktop\854b9295-0b60-562c-ba97-b0089e04d50d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2071678"/>
            <a:ext cx="6477012" cy="4320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Я\Desktop\pngtree-blue-and-white-gradient-abstract-line-background-picture-image_14432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2974" y="-1304926"/>
            <a:ext cx="11430000" cy="81629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500098" y="0"/>
            <a:ext cx="1050138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Georgia" pitchFamily="18" charset="0"/>
              </a:rPr>
              <a:t> </a:t>
            </a:r>
          </a:p>
          <a:p>
            <a:pPr algn="ctr"/>
            <a:endParaRPr lang="ru-RU" sz="4000" b="1" dirty="0" smtClean="0">
              <a:latin typeface="Georgia" pitchFamily="18" charset="0"/>
            </a:endParaRPr>
          </a:p>
          <a:p>
            <a:pPr algn="ctr"/>
            <a:endParaRPr lang="ru-RU" sz="4000" b="1" dirty="0" smtClean="0">
              <a:latin typeface="Georgia" pitchFamily="18" charset="0"/>
            </a:endParaRPr>
          </a:p>
          <a:p>
            <a:pPr algn="ctr"/>
            <a:endParaRPr lang="ru-RU" sz="4000" b="1" dirty="0" smtClean="0">
              <a:latin typeface="Georgia" pitchFamily="18" charset="0"/>
            </a:endParaRPr>
          </a:p>
          <a:p>
            <a:pPr algn="ctr"/>
            <a:endParaRPr lang="ru-RU" sz="4000" b="1" dirty="0" smtClean="0">
              <a:latin typeface="Georgia" pitchFamily="18" charset="0"/>
            </a:endParaRPr>
          </a:p>
          <a:p>
            <a:endParaRPr lang="ru-RU" b="1" dirty="0" smtClean="0">
              <a:latin typeface="ARCO" pitchFamily="2" charset="0"/>
            </a:endParaRPr>
          </a:p>
          <a:p>
            <a:endParaRPr lang="ru-RU" b="1" dirty="0" smtClean="0">
              <a:latin typeface="ARCO" pitchFamily="2" charset="0"/>
            </a:endParaRPr>
          </a:p>
          <a:p>
            <a:endParaRPr lang="ru-RU" b="1" dirty="0" smtClean="0">
              <a:latin typeface="ARCO" pitchFamily="2" charset="0"/>
            </a:endParaRPr>
          </a:p>
          <a:p>
            <a:endParaRPr lang="ru-RU" b="1" dirty="0" smtClean="0">
              <a:latin typeface="ARCO" pitchFamily="2" charset="0"/>
            </a:endParaRPr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-214346" y="500042"/>
            <a:ext cx="98584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Georgia" pitchFamily="18" charset="0"/>
              </a:rPr>
              <a:t> </a:t>
            </a:r>
            <a:endParaRPr lang="ru-RU" sz="40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53251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929773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Игра-эстафета «Перенеси камень» 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b="1" dirty="0" smtClean="0">
              <a:latin typeface="Georgia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0" name="Рисунок 9" descr="C:\Users\Я\Desktop\5325898226479525876.jpg"/>
          <p:cNvPicPr/>
          <p:nvPr/>
        </p:nvPicPr>
        <p:blipFill>
          <a:blip r:embed="rId3"/>
          <a:srcRect r="38589"/>
          <a:stretch>
            <a:fillRect/>
          </a:stretch>
        </p:blipFill>
        <p:spPr bwMode="auto">
          <a:xfrm>
            <a:off x="2643174" y="2000240"/>
            <a:ext cx="4357718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Я\Desktop\pngtree-blue-and-white-gradient-abstract-line-background-picture-image_14432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2974" y="-1304926"/>
            <a:ext cx="11430000" cy="81629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500098" y="0"/>
            <a:ext cx="1050138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Georgia" pitchFamily="18" charset="0"/>
              </a:rPr>
              <a:t> </a:t>
            </a:r>
          </a:p>
          <a:p>
            <a:pPr algn="ctr"/>
            <a:endParaRPr lang="ru-RU" sz="4000" b="1" dirty="0" smtClean="0">
              <a:latin typeface="Georgia" pitchFamily="18" charset="0"/>
            </a:endParaRPr>
          </a:p>
          <a:p>
            <a:pPr algn="ctr"/>
            <a:endParaRPr lang="ru-RU" sz="4000" b="1" dirty="0" smtClean="0">
              <a:latin typeface="Georgia" pitchFamily="18" charset="0"/>
            </a:endParaRPr>
          </a:p>
          <a:p>
            <a:pPr algn="ctr"/>
            <a:endParaRPr lang="ru-RU" sz="4000" b="1" dirty="0" smtClean="0">
              <a:latin typeface="Georgia" pitchFamily="18" charset="0"/>
            </a:endParaRPr>
          </a:p>
          <a:p>
            <a:pPr algn="ctr"/>
            <a:endParaRPr lang="ru-RU" sz="4000" b="1" dirty="0" smtClean="0">
              <a:latin typeface="Georgia" pitchFamily="18" charset="0"/>
            </a:endParaRPr>
          </a:p>
          <a:p>
            <a:endParaRPr lang="ru-RU" b="1" dirty="0" smtClean="0">
              <a:latin typeface="ARCO" pitchFamily="2" charset="0"/>
            </a:endParaRPr>
          </a:p>
          <a:p>
            <a:endParaRPr lang="ru-RU" b="1" dirty="0" smtClean="0">
              <a:latin typeface="ARCO" pitchFamily="2" charset="0"/>
            </a:endParaRPr>
          </a:p>
          <a:p>
            <a:endParaRPr lang="ru-RU" b="1" dirty="0" smtClean="0">
              <a:latin typeface="ARCO" pitchFamily="2" charset="0"/>
            </a:endParaRPr>
          </a:p>
          <a:p>
            <a:endParaRPr lang="ru-RU" b="1" dirty="0" smtClean="0">
              <a:latin typeface="ARCO" pitchFamily="2" charset="0"/>
            </a:endParaRPr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-214346" y="500042"/>
            <a:ext cx="98584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Georgia" pitchFamily="18" charset="0"/>
              </a:rPr>
              <a:t> </a:t>
            </a:r>
            <a:endParaRPr lang="ru-RU" sz="40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53251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53251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b="1" dirty="0" smtClean="0">
              <a:latin typeface="Georgia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00034" y="0"/>
            <a:ext cx="81821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Мас-рестлинг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перетягивание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палки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C:\Users\Я\Desktop\bqroay50qi22rlcjk19cjkinrflm14c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500174"/>
            <a:ext cx="6500858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227</Words>
  <PresentationFormat>Экран (4:3)</PresentationFormat>
  <Paragraphs>174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</dc:creator>
  <cp:lastModifiedBy>Я</cp:lastModifiedBy>
  <cp:revision>28</cp:revision>
  <dcterms:created xsi:type="dcterms:W3CDTF">2026-03-10T02:52:59Z</dcterms:created>
  <dcterms:modified xsi:type="dcterms:W3CDTF">2026-03-16T05:56:01Z</dcterms:modified>
</cp:coreProperties>
</file>